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2" r:id="rId1"/>
  </p:sldMasterIdLst>
  <p:sldIdLst>
    <p:sldId id="275" r:id="rId2"/>
    <p:sldId id="276" r:id="rId3"/>
    <p:sldId id="277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/>
    <p:restoredTop sz="94674"/>
  </p:normalViewPr>
  <p:slideViewPr>
    <p:cSldViewPr snapToGrid="0" snapToObjects="1">
      <p:cViewPr varScale="1">
        <p:scale>
          <a:sx n="200" d="100"/>
          <a:sy n="200" d="100"/>
        </p:scale>
        <p:origin x="4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51552D4-33E2-614C-864D-D6129CE07CF2}" type="datetimeFigureOut">
              <a:rPr lang="en-IL" smtClean="0"/>
              <a:t>25/06/2020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549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25/06/2020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1290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51552D4-33E2-614C-864D-D6129CE07CF2}" type="datetimeFigureOut">
              <a:rPr lang="en-IL" smtClean="0"/>
              <a:t>25/06/2020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17414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51552D4-33E2-614C-864D-D6129CE07CF2}" type="datetimeFigureOut">
              <a:rPr lang="en-IL" smtClean="0"/>
              <a:t>25/06/2020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0047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51552D4-33E2-614C-864D-D6129CE07CF2}" type="datetimeFigureOut">
              <a:rPr lang="en-IL" smtClean="0"/>
              <a:t>25/06/2020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07780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25/06/2020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06198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25/06/2020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82710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25/06/2020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42313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51552D4-33E2-614C-864D-D6129CE07CF2}" type="datetimeFigureOut">
              <a:rPr lang="en-IL" smtClean="0"/>
              <a:t>25/06/2020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76449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25/06/2020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28446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51552D4-33E2-614C-864D-D6129CE07CF2}" type="datetimeFigureOut">
              <a:rPr lang="en-IL" smtClean="0"/>
              <a:t>25/06/2020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5192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25/06/2020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2999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25/06/2020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32292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25/06/2020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4908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25/06/2020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73701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25/06/2020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7692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2D4-33E2-614C-864D-D6129CE07CF2}" type="datetimeFigureOut">
              <a:rPr lang="en-IL" smtClean="0"/>
              <a:t>25/06/2020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5294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552D4-33E2-614C-864D-D6129CE07CF2}" type="datetimeFigureOut">
              <a:rPr lang="en-IL" smtClean="0"/>
              <a:t>25/06/2020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32AAD-6192-6D49-AAE3-CE14754014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60189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23" r:id="rId1"/>
    <p:sldLayoutId id="2147484224" r:id="rId2"/>
    <p:sldLayoutId id="2147484225" r:id="rId3"/>
    <p:sldLayoutId id="2147484226" r:id="rId4"/>
    <p:sldLayoutId id="2147484227" r:id="rId5"/>
    <p:sldLayoutId id="2147484228" r:id="rId6"/>
    <p:sldLayoutId id="2147484229" r:id="rId7"/>
    <p:sldLayoutId id="2147484230" r:id="rId8"/>
    <p:sldLayoutId id="2147484231" r:id="rId9"/>
    <p:sldLayoutId id="2147484232" r:id="rId10"/>
    <p:sldLayoutId id="2147484233" r:id="rId11"/>
    <p:sldLayoutId id="2147484234" r:id="rId12"/>
    <p:sldLayoutId id="2147484235" r:id="rId13"/>
    <p:sldLayoutId id="2147484236" r:id="rId14"/>
    <p:sldLayoutId id="2147484237" r:id="rId15"/>
    <p:sldLayoutId id="2147484238" r:id="rId16"/>
    <p:sldLayoutId id="214748423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C769-8A7B-4048-B095-DF29E380D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03119"/>
            <a:ext cx="9144000" cy="1041083"/>
          </a:xfrm>
        </p:spPr>
        <p:txBody>
          <a:bodyPr>
            <a:normAutofit fontScale="90000"/>
          </a:bodyPr>
          <a:lstStyle/>
          <a:p>
            <a:pPr algn="ctr"/>
            <a:r>
              <a:rPr lang="en-IL" dirty="0"/>
              <a:t>Video Processing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680E95-6388-7648-BBEC-EB9780977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4510" y="4651059"/>
            <a:ext cx="9448800" cy="685800"/>
          </a:xfrm>
        </p:spPr>
        <p:txBody>
          <a:bodyPr/>
          <a:lstStyle/>
          <a:p>
            <a:r>
              <a:rPr lang="en-IL" dirty="0"/>
              <a:t>Submitted By: Daniel Mor &amp; Brian Gordon</a:t>
            </a:r>
          </a:p>
        </p:txBody>
      </p:sp>
    </p:spTree>
    <p:extLst>
      <p:ext uri="{BB962C8B-B14F-4D97-AF65-F5344CB8AC3E}">
        <p14:creationId xmlns:p14="http://schemas.microsoft.com/office/powerpoint/2010/main" val="2746151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1B7E96-C753-D442-A0FC-D11051582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299" y="974540"/>
            <a:ext cx="2188360" cy="4348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5E0C0A-D164-5E46-A8DF-3E115F91C0D8}"/>
              </a:ext>
            </a:extLst>
          </p:cNvPr>
          <p:cNvSpPr txBox="1"/>
          <p:nvPr/>
        </p:nvSpPr>
        <p:spPr>
          <a:xfrm>
            <a:off x="4479714" y="475488"/>
            <a:ext cx="323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57200" rtl="0" eaLnBrk="1" latinLnBrk="0" hangingPunct="1"/>
            <a:r>
              <a:rPr lang="he-IL" dirty="0"/>
              <a:t>מקרה שתיקון פנים לא עזר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5622C-7E29-5443-8CF3-07D4C0A62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53" y="1205590"/>
            <a:ext cx="19558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04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7B31E-7294-0546-A6BE-8D1DA61D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MATTING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40D31-C951-C044-8E7D-09D211C12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44" y="987195"/>
            <a:ext cx="1670646" cy="3600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8F09BC-6B9C-C144-8F6F-A184DDD4FBE0}"/>
              </a:ext>
            </a:extLst>
          </p:cNvPr>
          <p:cNvSpPr txBox="1"/>
          <p:nvPr/>
        </p:nvSpPr>
        <p:spPr>
          <a:xfrm>
            <a:off x="1621145" y="4587645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IL" dirty="0"/>
              <a:t>mega 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F6A7F4-C4A2-364A-BB0C-2BB889D57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248" y="2057401"/>
            <a:ext cx="1777673" cy="349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26C438-76B7-D740-8222-CDF9106F3DD4}"/>
              </a:ext>
            </a:extLst>
          </p:cNvPr>
          <p:cNvSpPr txBox="1"/>
          <p:nvPr/>
        </p:nvSpPr>
        <p:spPr>
          <a:xfrm>
            <a:off x="9569450" y="5676900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IL" dirty="0"/>
              <a:t>lpha map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C43C8C-529A-EF49-AE97-56143028D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402" y="707795"/>
            <a:ext cx="2235501" cy="43376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4291E0-3969-E149-954D-6406D9CF2D4F}"/>
              </a:ext>
            </a:extLst>
          </p:cNvPr>
          <p:cNvSpPr txBox="1"/>
          <p:nvPr/>
        </p:nvSpPr>
        <p:spPr>
          <a:xfrm>
            <a:off x="4573136" y="5307568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  <a:r>
              <a:rPr lang="en-IL" dirty="0"/>
              <a:t>ndecided zone</a:t>
            </a:r>
          </a:p>
        </p:txBody>
      </p:sp>
    </p:spTree>
    <p:extLst>
      <p:ext uri="{BB962C8B-B14F-4D97-AF65-F5344CB8AC3E}">
        <p14:creationId xmlns:p14="http://schemas.microsoft.com/office/powerpoint/2010/main" val="4052023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2382-3590-F84D-A489-117B1701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0D4C4-A1CF-8943-B361-D814958ECBA6}"/>
              </a:ext>
            </a:extLst>
          </p:cNvPr>
          <p:cNvSpPr txBox="1"/>
          <p:nvPr/>
        </p:nvSpPr>
        <p:spPr>
          <a:xfrm>
            <a:off x="1898650" y="6253162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IL" dirty="0"/>
              <a:t>fter matting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9D16160-00F9-0944-A0DE-03787AE36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252" y="2143125"/>
            <a:ext cx="2073995" cy="40243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657686-D26F-834B-891B-21F4AA4FE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49" y="2514600"/>
            <a:ext cx="1767192" cy="3429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0F7FA6-FA59-3840-8503-3207DE4BC735}"/>
              </a:ext>
            </a:extLst>
          </p:cNvPr>
          <p:cNvSpPr txBox="1"/>
          <p:nvPr/>
        </p:nvSpPr>
        <p:spPr>
          <a:xfrm>
            <a:off x="4749800" y="5831444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IL" dirty="0"/>
              <a:t>ackground dist map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2FA163-5BC8-6E4E-9ABC-61D76E951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3338" y="2366177"/>
            <a:ext cx="1921003" cy="37274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2574DBE-A8DE-CC4C-BB67-01B476B34AEA}"/>
              </a:ext>
            </a:extLst>
          </p:cNvPr>
          <p:cNvSpPr txBox="1"/>
          <p:nvPr/>
        </p:nvSpPr>
        <p:spPr>
          <a:xfrm>
            <a:off x="8629114" y="6165850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Foreground </a:t>
            </a:r>
            <a:r>
              <a:rPr lang="en-IL" dirty="0"/>
              <a:t>dist map</a:t>
            </a:r>
          </a:p>
        </p:txBody>
      </p:sp>
    </p:spTree>
    <p:extLst>
      <p:ext uri="{BB962C8B-B14F-4D97-AF65-F5344CB8AC3E}">
        <p14:creationId xmlns:p14="http://schemas.microsoft.com/office/powerpoint/2010/main" val="3333060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37D5D-638A-194D-B58E-33E16413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800" y="2637623"/>
            <a:ext cx="8610600" cy="1293028"/>
          </a:xfrm>
        </p:spPr>
        <p:txBody>
          <a:bodyPr/>
          <a:lstStyle/>
          <a:p>
            <a:r>
              <a:rPr lang="en-IL" dirty="0"/>
              <a:t>MATTING – SHOW TREE DECISION</a:t>
            </a:r>
          </a:p>
        </p:txBody>
      </p:sp>
    </p:spTree>
    <p:extLst>
      <p:ext uri="{BB962C8B-B14F-4D97-AF65-F5344CB8AC3E}">
        <p14:creationId xmlns:p14="http://schemas.microsoft.com/office/powerpoint/2010/main" val="493860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A828-BAA7-434C-BC26-37F5594A1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45981-2F60-AF42-BF19-BC80D11FC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139" y="715177"/>
            <a:ext cx="2734843" cy="5365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874586-47BA-F943-A116-83D6B254BC4C}"/>
              </a:ext>
            </a:extLst>
          </p:cNvPr>
          <p:cNvSpPr txBox="1"/>
          <p:nvPr/>
        </p:nvSpPr>
        <p:spPr>
          <a:xfrm>
            <a:off x="0" y="6400800"/>
            <a:ext cx="841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CUSTOM NARROW BAND - CUSTOM ALPHA – BEST COUPLE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2D163-1E81-6A44-B27F-7DBE7A1A8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443" y="615950"/>
            <a:ext cx="2631275" cy="5162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4F48A9-13E3-F049-B3AD-3F0058480629}"/>
              </a:ext>
            </a:extLst>
          </p:cNvPr>
          <p:cNvSpPr txBox="1"/>
          <p:nvPr/>
        </p:nvSpPr>
        <p:spPr>
          <a:xfrm>
            <a:off x="4422775" y="5778500"/>
            <a:ext cx="841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CUSTOM NARROW BAND - CUSTOM ALPHA – NAIVE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1EEB2-3073-984A-8ADE-188565A10EDC}"/>
              </a:ext>
            </a:extLst>
          </p:cNvPr>
          <p:cNvSpPr txBox="1"/>
          <p:nvPr/>
        </p:nvSpPr>
        <p:spPr>
          <a:xfrm>
            <a:off x="8564832" y="6216134"/>
            <a:ext cx="259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he-IL" dirty="0"/>
              <a:t>ולכן בסט </a:t>
            </a:r>
            <a:r>
              <a:rPr lang="he-IL" dirty="0" err="1"/>
              <a:t>קאפל</a:t>
            </a:r>
            <a:r>
              <a:rPr lang="he-IL" dirty="0"/>
              <a:t> ירד מהפרק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74889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7143A-40AA-3A4F-8CB0-0DEB0EF3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39E92-5B38-9044-A355-9D131B9FC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13449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4914-790F-BB43-AA05-D67C4A21E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09C20-D729-E044-A8D9-E62EEA235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8688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FACF-D554-F94E-82B5-6842EAF6E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39C04-FC49-0047-BA45-52ADD0275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70154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2E5A5-6E09-0244-A8EB-27DFB4FF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51E94-E33E-074E-B49A-6C1A554FD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54037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71B9-75A9-5C4B-BD8D-32C1DA5E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1B65D-C428-5647-AC1F-B514607AA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4562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0F32-A340-D74D-9423-81C1C986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IL" dirty="0"/>
              <a:t>ideo stabilization</a:t>
            </a:r>
            <a:br>
              <a:rPr lang="en-IL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38733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4745-E9CB-4E49-9DF7-2E02A8A4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1DE17-2EFD-F64D-BAA7-EB0F3F86D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25046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175-F0F5-D64E-8C5E-19FF95806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D976B-4257-E044-B30F-0D0FAAFE6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41220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D41F-5745-994A-B1F9-F29CD4B4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9E8EC-0926-5449-8ECF-8582ECABE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18233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0BC09-87F1-DD49-8833-483D30D9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L" dirty="0"/>
              <a:t>BACKGROUND substraction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2DDA6-8A59-F54F-B462-9615F99E3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he-IL" dirty="0"/>
              <a:t>התחלנו לנתח את ערוצי הצבע, במרחבי RGB ,</a:t>
            </a:r>
            <a:r>
              <a:rPr lang="en-US" dirty="0"/>
              <a:t>HSV</a:t>
            </a:r>
            <a:r>
              <a:rPr lang="he-IL" dirty="0"/>
              <a:t> ובכל ערוץ צבע בנינו ״תמונת חציון״.</a:t>
            </a:r>
          </a:p>
          <a:p>
            <a:pPr marL="0" indent="0" algn="r" rtl="1">
              <a:buNone/>
            </a:pPr>
            <a:r>
              <a:rPr lang="he-IL" dirty="0"/>
              <a:t>מתמונת חציון בנינו במשך הזמן תמונות הפרש בין ערכי הצבע הנוכחים לבין החציון וקיבלנו את התוצאות הללו:</a:t>
            </a:r>
          </a:p>
          <a:p>
            <a:pPr marL="0" indent="0" algn="r" rtl="1">
              <a:buNone/>
            </a:pP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EF10C-31E0-1346-BBD8-95F5AD699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28" y="3429000"/>
            <a:ext cx="5155314" cy="2577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FCB0C-053E-6746-AE36-6CB558F5AF25}"/>
              </a:ext>
            </a:extLst>
          </p:cNvPr>
          <p:cNvSpPr txBox="1"/>
          <p:nvPr/>
        </p:nvSpPr>
        <p:spPr>
          <a:xfrm>
            <a:off x="1942003" y="6081085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תמונת הפרש </a:t>
            </a:r>
            <a:r>
              <a:rPr lang="he-IL" dirty="0" err="1"/>
              <a:t>מהמדיין</a:t>
            </a:r>
            <a:r>
              <a:rPr lang="he-IL" dirty="0"/>
              <a:t> ערוץ </a:t>
            </a:r>
            <a:r>
              <a:rPr lang="he-IL" dirty="0" err="1"/>
              <a:t>v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5031D-626A-5C44-9439-5B96F779E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905" y="3429000"/>
            <a:ext cx="5155314" cy="2577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F33F95-8FBC-A249-BA8F-1BEEB865CFF4}"/>
              </a:ext>
            </a:extLst>
          </p:cNvPr>
          <p:cNvSpPr txBox="1"/>
          <p:nvPr/>
        </p:nvSpPr>
        <p:spPr>
          <a:xfrm>
            <a:off x="6974747" y="6081085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תמונת הפרש </a:t>
            </a:r>
            <a:r>
              <a:rPr lang="he-IL" dirty="0" err="1"/>
              <a:t>מהמדיין</a:t>
            </a:r>
            <a:r>
              <a:rPr lang="he-IL" dirty="0"/>
              <a:t> ערוץ </a:t>
            </a:r>
            <a:r>
              <a:rPr lang="en-US" dirty="0"/>
              <a:t>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163181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341B329-8A95-494E-AD4B-4BEF529FF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0" y="4080095"/>
            <a:ext cx="4432300" cy="2216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07C2D2-D5D5-4F4F-B62B-F49FAF63D08C}"/>
              </a:ext>
            </a:extLst>
          </p:cNvPr>
          <p:cNvSpPr txBox="1"/>
          <p:nvPr/>
        </p:nvSpPr>
        <p:spPr>
          <a:xfrm>
            <a:off x="3433668" y="6296245"/>
            <a:ext cx="3502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תמונת תזוזה על ציר </a:t>
            </a:r>
            <a:r>
              <a:rPr lang="he-IL" dirty="0" err="1"/>
              <a:t>u</a:t>
            </a:r>
            <a:r>
              <a:rPr lang="he-IL" dirty="0"/>
              <a:t> – </a:t>
            </a:r>
            <a:r>
              <a:rPr lang="he-IL" dirty="0" err="1"/>
              <a:t>optical</a:t>
            </a:r>
            <a:r>
              <a:rPr lang="he-IL" dirty="0"/>
              <a:t> </a:t>
            </a:r>
            <a:r>
              <a:rPr lang="he-IL" dirty="0" err="1"/>
              <a:t>flow</a:t>
            </a:r>
            <a:endParaRPr lang="he-IL" dirty="0"/>
          </a:p>
          <a:p>
            <a:pPr marL="0" algn="r" defTabSz="914400" rtl="1" eaLnBrk="1" latinLnBrk="0" hangingPunct="1"/>
            <a:r>
              <a:rPr lang="he-IL" dirty="0"/>
              <a:t>להזכיר </a:t>
            </a:r>
            <a:r>
              <a:rPr lang="he-IL" dirty="0" err="1"/>
              <a:t>kmean</a:t>
            </a:r>
            <a:endParaRPr lang="he-IL" dirty="0"/>
          </a:p>
          <a:p>
            <a:pPr marL="0" algn="r" defTabSz="914400" rtl="1" eaLnBrk="1" latinLnBrk="0" hangingPunct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96165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16E3AF-0099-DA48-816C-194736297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76" y="133646"/>
            <a:ext cx="5459524" cy="3379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231208-FFAF-8741-ADFB-7F6ED5DAACE8}"/>
              </a:ext>
            </a:extLst>
          </p:cNvPr>
          <p:cNvSpPr txBox="1"/>
          <p:nvPr/>
        </p:nvSpPr>
        <p:spPr>
          <a:xfrm>
            <a:off x="-65" y="3512933"/>
            <a:ext cx="61430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מסכה בסיסית </a:t>
            </a:r>
            <a:r>
              <a:rPr lang="he-IL" dirty="0" err="1"/>
              <a:t>להיסטוגרמה</a:t>
            </a:r>
            <a:r>
              <a:rPr lang="he-IL" dirty="0"/>
              <a:t> על בן אדם</a:t>
            </a:r>
          </a:p>
          <a:p>
            <a:pPr marL="0" algn="r" defTabSz="914400" rtl="1" eaLnBrk="1" latinLnBrk="0" hangingPunct="1"/>
            <a:r>
              <a:rPr lang="he-IL" dirty="0"/>
              <a:t>התקבלה ממסכת </a:t>
            </a:r>
            <a:r>
              <a:rPr lang="he-IL" dirty="0" err="1"/>
              <a:t>or</a:t>
            </a:r>
            <a:r>
              <a:rPr lang="he-IL" dirty="0"/>
              <a:t> של </a:t>
            </a:r>
            <a:r>
              <a:rPr lang="he-IL" dirty="0" err="1"/>
              <a:t>s</a:t>
            </a:r>
            <a:r>
              <a:rPr lang="he-IL" dirty="0"/>
              <a:t> </a:t>
            </a:r>
            <a:r>
              <a:rPr lang="en-US" dirty="0"/>
              <a:t>v</a:t>
            </a:r>
            <a:r>
              <a:rPr lang="he-IL" dirty="0"/>
              <a:t> ומסכה כחולה (להורדת השלט המעצבן)</a:t>
            </a:r>
            <a:endParaRPr lang="en-US" dirty="0"/>
          </a:p>
          <a:p>
            <a:pPr marL="0" algn="r" defTabSz="914400" rtl="1" eaLnBrk="1" latinLnBrk="0" hangingPunct="1"/>
            <a:r>
              <a:rPr lang="he-IL" dirty="0"/>
              <a:t>היה פה גם </a:t>
            </a:r>
            <a:r>
              <a:rPr lang="he-IL" dirty="0" err="1"/>
              <a:t>ארושויון</a:t>
            </a: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CB023D-F9D5-8E49-AA5C-CA3CEB1D3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808" y="413589"/>
            <a:ext cx="5162550" cy="2819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AA80CF-056D-344D-89BA-267304EF9125}"/>
              </a:ext>
            </a:extLst>
          </p:cNvPr>
          <p:cNvSpPr txBox="1"/>
          <p:nvPr/>
        </p:nvSpPr>
        <p:spPr>
          <a:xfrm>
            <a:off x="7817086" y="3440346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הגרלת נקודות של  קי-די-אי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A9C88C-6A56-C14A-ACB3-2520634CF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197" y="3974598"/>
            <a:ext cx="3973771" cy="215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66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679094-EB58-7C4B-B977-39F93FEE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8" y="128183"/>
            <a:ext cx="5323139" cy="2931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3613D5-D156-3C46-9714-9579CC47F1F6}"/>
              </a:ext>
            </a:extLst>
          </p:cNvPr>
          <p:cNvSpPr txBox="1"/>
          <p:nvPr/>
        </p:nvSpPr>
        <p:spPr>
          <a:xfrm>
            <a:off x="0" y="3059668"/>
            <a:ext cx="559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מסכה נטו על הסתברות הקי-די-אי (אחרי פעולות מורפולוגיות)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24D60-26B2-444F-855C-C16E2C026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76" y="188065"/>
            <a:ext cx="5105664" cy="2811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1889E-5ADA-E44F-8F03-53110A51A7C9}"/>
              </a:ext>
            </a:extLst>
          </p:cNvPr>
          <p:cNvSpPr txBox="1"/>
          <p:nvPr/>
        </p:nvSpPr>
        <p:spPr>
          <a:xfrm>
            <a:off x="8355123" y="3059668"/>
            <a:ext cx="139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רק </a:t>
            </a:r>
            <a:r>
              <a:rPr lang="he-IL" dirty="0" err="1"/>
              <a:t>הקונטואור</a:t>
            </a:r>
            <a:endParaRPr lang="he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D78E09-FB75-1049-B51C-C60E66240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178" y="3488883"/>
            <a:ext cx="4167260" cy="2294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A70B7-6B36-E34A-8596-37C312674E0C}"/>
              </a:ext>
            </a:extLst>
          </p:cNvPr>
          <p:cNvSpPr txBox="1"/>
          <p:nvPr/>
        </p:nvSpPr>
        <p:spPr>
          <a:xfrm>
            <a:off x="7365268" y="5843701"/>
            <a:ext cx="33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אותה תמונה כמו למעלה, אבל בצבע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2A5DF-DE1C-E64B-A4F9-AFE798CC7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02" y="3488883"/>
            <a:ext cx="5444645" cy="29983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D98041-7EDE-FD45-822B-F07F919F4D00}"/>
              </a:ext>
            </a:extLst>
          </p:cNvPr>
          <p:cNvSpPr txBox="1"/>
          <p:nvPr/>
        </p:nvSpPr>
        <p:spPr>
          <a:xfrm>
            <a:off x="1866491" y="6519737"/>
            <a:ext cx="314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אחרי </a:t>
            </a:r>
            <a:r>
              <a:rPr lang="en-US" dirty="0"/>
              <a:t>fine tune </a:t>
            </a:r>
            <a:r>
              <a:rPr lang="he-IL" dirty="0"/>
              <a:t> על </a:t>
            </a:r>
            <a:r>
              <a:rPr lang="he-IL" dirty="0" err="1"/>
              <a:t>הקונטואור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92085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DED8EE-3887-6947-AC7E-72736789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712" y="506627"/>
            <a:ext cx="1562100" cy="1143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FC8855-D993-E040-8785-1BBCF408A48D}"/>
              </a:ext>
            </a:extLst>
          </p:cNvPr>
          <p:cNvSpPr txBox="1"/>
          <p:nvPr/>
        </p:nvSpPr>
        <p:spPr>
          <a:xfrm>
            <a:off x="2277762" y="1727370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הקונטור שעבר השמנה</a:t>
            </a:r>
            <a:endParaRPr lang="en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E313FC-A20E-6D42-B0F4-76FFFB1A9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103" y="506627"/>
            <a:ext cx="1562100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FF5BD1-AA78-F84C-8451-4E2366E00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299" y="618010"/>
            <a:ext cx="1651000" cy="181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8725F8-EBDF-184F-AA04-97C8C016C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535" y="703822"/>
            <a:ext cx="1651000" cy="1816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FBC924-7967-384C-BA3F-3950B4676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503" y="2783016"/>
            <a:ext cx="2565400" cy="1193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E67D4D-1FED-264C-AD4A-A652DC0CD903}"/>
              </a:ext>
            </a:extLst>
          </p:cNvPr>
          <p:cNvSpPr txBox="1"/>
          <p:nvPr/>
        </p:nvSpPr>
        <p:spPr>
          <a:xfrm>
            <a:off x="2666938" y="4054559"/>
            <a:ext cx="525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תמונה של ערוץ צבע ירוק (הפרש </a:t>
            </a:r>
            <a:r>
              <a:rPr lang="he-IL" dirty="0" err="1"/>
              <a:t>מהמדיין</a:t>
            </a:r>
            <a:r>
              <a:rPr lang="he-IL" dirty="0"/>
              <a:t>) - חותך שוקיים</a:t>
            </a:r>
            <a:endParaRPr lang="en-I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A2F878-E3F3-3641-AF9C-BB272BCD1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3679" y="4733833"/>
            <a:ext cx="2565400" cy="1193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C6B524-DB9F-DD46-A5DF-C8B35D1E5D70}"/>
              </a:ext>
            </a:extLst>
          </p:cNvPr>
          <p:cNvSpPr txBox="1"/>
          <p:nvPr/>
        </p:nvSpPr>
        <p:spPr>
          <a:xfrm>
            <a:off x="4613784" y="6000569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תוצאה סופית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9775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82425-6465-5346-BED2-B475A7850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379" y="885911"/>
            <a:ext cx="2959100" cy="439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54E989-F0B4-2148-9E67-FCF104C32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45" y="1104029"/>
            <a:ext cx="5444645" cy="2998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F29583-DAD0-504F-B8D6-BE281B9C68BB}"/>
              </a:ext>
            </a:extLst>
          </p:cNvPr>
          <p:cNvSpPr txBox="1"/>
          <p:nvPr/>
        </p:nvSpPr>
        <p:spPr>
          <a:xfrm>
            <a:off x="3587467" y="4910779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לפני ואחרי שיפור נעליים</a:t>
            </a:r>
          </a:p>
        </p:txBody>
      </p:sp>
    </p:spTree>
    <p:extLst>
      <p:ext uri="{BB962C8B-B14F-4D97-AF65-F5344CB8AC3E}">
        <p14:creationId xmlns:p14="http://schemas.microsoft.com/office/powerpoint/2010/main" val="1166760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A5A601-F558-524F-ADBD-81DCEDBE3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483" y="300154"/>
            <a:ext cx="1821313" cy="2704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48A012-AFAA-2F47-87D6-46190F5B62D3}"/>
              </a:ext>
            </a:extLst>
          </p:cNvPr>
          <p:cNvSpPr txBox="1"/>
          <p:nvPr/>
        </p:nvSpPr>
        <p:spPr>
          <a:xfrm>
            <a:off x="157235" y="2908949"/>
            <a:ext cx="40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בעיה, הצבע של השלט ממש דומה לבן אדם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BF2152-06E7-C04A-B73C-D572CBA12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730" y="724408"/>
            <a:ext cx="1824732" cy="1762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61BE8-EE82-274A-A760-ACECE215D1E3}"/>
              </a:ext>
            </a:extLst>
          </p:cNvPr>
          <p:cNvSpPr txBox="1"/>
          <p:nvPr/>
        </p:nvSpPr>
        <p:spPr>
          <a:xfrm>
            <a:off x="5522976" y="2684096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הגרלות בשביל בניה של קי-די-אי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CEFFE6-852B-7F43-BDA7-F7AA5019C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732" y="682481"/>
            <a:ext cx="1166914" cy="2318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B31AED-4B95-6542-878B-B844F1245AED}"/>
              </a:ext>
            </a:extLst>
          </p:cNvPr>
          <p:cNvSpPr txBox="1"/>
          <p:nvPr/>
        </p:nvSpPr>
        <p:spPr>
          <a:xfrm>
            <a:off x="9031732" y="290894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he-IL"/>
              <a:t>אחרי תיקון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5EEBD5-6936-0C45-802F-3551A365CFFE}"/>
              </a:ext>
            </a:extLst>
          </p:cNvPr>
          <p:cNvSpPr txBox="1"/>
          <p:nvPr/>
        </p:nvSpPr>
        <p:spPr>
          <a:xfrm>
            <a:off x="1652337" y="4186988"/>
            <a:ext cx="7580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he-IL" dirty="0"/>
              <a:t>כאן, לא נעשה שימוש בהסתברות  רקע, רק לקחנו </a:t>
            </a:r>
            <a:r>
              <a:rPr lang="he-IL" dirty="0" err="1"/>
              <a:t>pdf</a:t>
            </a:r>
            <a:r>
              <a:rPr lang="he-IL" dirty="0"/>
              <a:t> מומחה בן אדם, ובדקנו מה הוא אומר על הפיקסלים במלבן הנתון, אין מאיפה להביא פיקסלים רקע כי המטרה העיקרית כאן זה בדיוק לבטל את ה </a:t>
            </a:r>
            <a:r>
              <a:rPr lang="en-US" dirty="0"/>
              <a:t>false positives</a:t>
            </a:r>
            <a:r>
              <a:rPr lang="he-IL" dirty="0"/>
              <a:t> של הבן אדם.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5881488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{FC3E0CFD-0FE9-D84C-94AB-ACD59EA29813}tf10001079</Template>
  <TotalTime>628</TotalTime>
  <Words>257</Words>
  <Application>Microsoft Macintosh PowerPoint</Application>
  <PresentationFormat>Widescreen</PresentationFormat>
  <Paragraphs>38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Century Gothic</vt:lpstr>
      <vt:lpstr>Vapor Trail</vt:lpstr>
      <vt:lpstr>Video Processing Project</vt:lpstr>
      <vt:lpstr>Video stabilization </vt:lpstr>
      <vt:lpstr>BACKGROUND substraction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MATTING</vt:lpstr>
      <vt:lpstr>PowerPoint Presentation</vt:lpstr>
      <vt:lpstr>MATTING – SHOW TREE DECISION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</cp:revision>
  <dcterms:created xsi:type="dcterms:W3CDTF">2020-06-22T09:09:35Z</dcterms:created>
  <dcterms:modified xsi:type="dcterms:W3CDTF">2020-06-25T10:20:06Z</dcterms:modified>
</cp:coreProperties>
</file>